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</p:sldIdLst>
  <p:sldSz cx="9144000" cy="6858000" type="screen4x3"/>
  <p:notesSz cx="6954838" cy="92408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F7F7F7"/>
    <a:srgbClr val="D9D9D9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76" d="100"/>
          <a:sy n="76" d="100"/>
        </p:scale>
        <p:origin x="-1786" y="-26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40175" y="0"/>
            <a:ext cx="3013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40175" y="8777288"/>
            <a:ext cx="3013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46" tIns="46273" rIns="92546" bIns="46273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63309CE9-D754-43EB-A300-83492D544B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949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2492EEB-F1F7-4E3F-B882-2FE06BA971CF}" type="datetimeFigureOut">
              <a:rPr lang="en-US"/>
              <a:pPr>
                <a:defRPr/>
              </a:pPr>
              <a:t>3/7/2016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9438"/>
            <a:ext cx="5564188" cy="415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777288"/>
            <a:ext cx="3013075" cy="4619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EB3C3064-AFCF-425E-AE86-11E656955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5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7B04E-F6D8-4609-8BEB-075F4EC93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2900"/>
            <a:ext cx="207803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313" y="204788"/>
            <a:ext cx="1395412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56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FAC58-78F8-43A9-84DF-A160F7E07D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172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7FAD3-8C4E-4810-9136-219F4E43C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729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783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D553A9-1C3A-4D6B-B560-E673712578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8438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C9160-51FC-4BDD-A1F4-44E7CB40F7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994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BA49D-7B53-485E-88D3-C730ECC80D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5580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B2E69-7E90-47B3-B58E-A6E68F9F25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374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8F0FA-5E6D-4722-88D6-93B8C8137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5501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381E2-ACC5-4143-98BF-C3E7A93BB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838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F24C-9C51-4461-A2AB-131F18A87D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06364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CBC11-4202-42E4-9B87-5BF3F4A5A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2" descr="http://www.irponline.org/resource/resmgr/images/iftatest.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27738"/>
            <a:ext cx="1905000" cy="59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150" y="5749925"/>
            <a:ext cx="1212850" cy="88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3552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5000"/>
                <a:lumOff val="35000"/>
              </a:schemeClr>
            </a:gs>
            <a:gs pos="100000">
              <a:srgbClr val="F7F7F7"/>
            </a:gs>
            <a:gs pos="21000">
              <a:srgbClr val="B2B2B2"/>
            </a:gs>
            <a:gs pos="0">
              <a:schemeClr val="bg2">
                <a:lumMod val="40000"/>
                <a:lumOff val="60000"/>
              </a:schemeClr>
            </a:gs>
            <a:gs pos="100000">
              <a:schemeClr val="bg1">
                <a:lumMod val="9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fld id="{5C123369-FD66-4B82-9BCD-C8595967D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/>
          <a:lstStyle/>
          <a:p>
            <a:r>
              <a:rPr lang="en-US" dirty="0" smtClean="0"/>
              <a:t>Audit Plan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44613" y="3048000"/>
            <a:ext cx="6400800" cy="1752600"/>
          </a:xfrm>
        </p:spPr>
        <p:txBody>
          <a:bodyPr/>
          <a:lstStyle/>
          <a:p>
            <a:r>
              <a:rPr lang="en-US" dirty="0" smtClean="0"/>
              <a:t>Manual</a:t>
            </a:r>
          </a:p>
        </p:txBody>
      </p:sp>
    </p:spTree>
    <p:extLst>
      <p:ext uri="{BB962C8B-B14F-4D97-AF65-F5344CB8AC3E}">
        <p14:creationId xmlns:p14="http://schemas.microsoft.com/office/powerpoint/2010/main" val="316384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Auditor Independence</a:t>
            </a:r>
          </a:p>
          <a:p>
            <a:r>
              <a:rPr lang="en-US" dirty="0"/>
              <a:t>Training and Proficiency</a:t>
            </a:r>
          </a:p>
          <a:p>
            <a:r>
              <a:rPr lang="en-US" dirty="0"/>
              <a:t>Professional Care</a:t>
            </a:r>
          </a:p>
          <a:p>
            <a:r>
              <a:rPr lang="en-US" dirty="0"/>
              <a:t>Audit program</a:t>
            </a:r>
          </a:p>
          <a:p>
            <a:r>
              <a:rPr lang="en-US" dirty="0"/>
              <a:t>Working Paper Documentation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67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Preaudit</a:t>
            </a:r>
            <a:r>
              <a:rPr lang="en-US" dirty="0"/>
              <a:t> Analysis</a:t>
            </a:r>
          </a:p>
          <a:p>
            <a:r>
              <a:rPr lang="en-US" dirty="0"/>
              <a:t>Study and Evaluation</a:t>
            </a:r>
          </a:p>
          <a:p>
            <a:r>
              <a:rPr lang="en-US" dirty="0"/>
              <a:t>Planning and Supervision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31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AUDIT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IFTA REQUIREMENTS</a:t>
            </a:r>
          </a:p>
          <a:p>
            <a:r>
              <a:rPr lang="en-US" dirty="0"/>
              <a:t>IRP REQUIREMENTS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681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DISTANCE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DISTANCE RECORDS</a:t>
            </a:r>
          </a:p>
          <a:p>
            <a:r>
              <a:rPr lang="en-US" dirty="0"/>
              <a:t>CONTENTS OF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FUEL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MANUAL FUEL RECORDS</a:t>
            </a:r>
          </a:p>
          <a:p>
            <a:r>
              <a:rPr lang="en-US" dirty="0"/>
              <a:t>TAX PAID RETAIL</a:t>
            </a:r>
          </a:p>
          <a:p>
            <a:r>
              <a:rPr lang="en-US" dirty="0"/>
              <a:t>TAX PAID BULK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6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IFTA SAMPLING</a:t>
            </a:r>
          </a:p>
          <a:p>
            <a:r>
              <a:rPr lang="en-US" dirty="0"/>
              <a:t>IRP SAMPLING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46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OPENING CONFERENCE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OPERATIONS</a:t>
            </a:r>
          </a:p>
          <a:p>
            <a:r>
              <a:rPr lang="en-US" dirty="0"/>
              <a:t>ACCOUNTING SYSTEM</a:t>
            </a:r>
          </a:p>
          <a:p>
            <a:r>
              <a:rPr lang="en-US" dirty="0"/>
              <a:t>AUDIT PROCEDURES</a:t>
            </a:r>
          </a:p>
          <a:p>
            <a:r>
              <a:rPr lang="en-US" dirty="0"/>
              <a:t>RECORDS TO BE EXAMINED</a:t>
            </a:r>
          </a:p>
          <a:p>
            <a:r>
              <a:rPr lang="en-US" dirty="0"/>
              <a:t>SAMPLE PERIOD, PROCEDURES</a:t>
            </a:r>
          </a:p>
          <a:p>
            <a:r>
              <a:rPr lang="en-US" dirty="0"/>
              <a:t>DOCUMENT CONFERENCE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315568"/>
      </p:ext>
    </p:extLst>
  </p:cSld>
  <p:clrMapOvr>
    <a:masterClrMapping/>
  </p:clrMapOvr>
</p:sld>
</file>

<file path=ppt/theme/theme1.xml><?xml version="1.0" encoding="utf-8"?>
<a:theme xmlns:a="http://schemas.openxmlformats.org/drawingml/2006/main" name="IFTA IRP Power Point Template 2 - SELECTED">
  <a:themeElements>
    <a:clrScheme name="AAMVA_IRP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AMVA_IRP_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AAMVA_IRP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MVA_IRP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MVA_IRP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IFTA IRP Power Point Template 2 - SELECTED</Template>
  <TotalTime>56</TotalTime>
  <Words>73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IFTA IRP Power Point Template 2 - SELECTED</vt:lpstr>
      <vt:lpstr>Audit Plan</vt:lpstr>
      <vt:lpstr>PLANNING</vt:lpstr>
      <vt:lpstr>PLANNING ANALYSIS</vt:lpstr>
      <vt:lpstr>AUDIT NOTIFICATION</vt:lpstr>
      <vt:lpstr>DISTANCE RECORDS</vt:lpstr>
      <vt:lpstr>FUEL RECORDS</vt:lpstr>
      <vt:lpstr>SAMPLING</vt:lpstr>
      <vt:lpstr>OPENING CONFERENCE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Claudia Rizzo Trapp</dc:creator>
  <cp:lastModifiedBy>Tammy Trinker</cp:lastModifiedBy>
  <cp:revision>9</cp:revision>
  <dcterms:created xsi:type="dcterms:W3CDTF">2013-12-31T16:19:10Z</dcterms:created>
  <dcterms:modified xsi:type="dcterms:W3CDTF">2016-03-07T16:17:49Z</dcterms:modified>
</cp:coreProperties>
</file>